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1a6f71e2d98657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5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1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7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60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87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6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1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6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AEAF9-E4BD-4B2F-9603-39BFEDCBF1B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C6AD5-C357-41AC-8E05-D6F0A8AED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5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7.png"/><Relationship Id="rId5" Type="http://schemas.openxmlformats.org/officeDocument/2006/relationships/image" Target="../media/image34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accent6">
              <a:lumMod val="60000"/>
              <a:lumOff val="40000"/>
            </a:schemeClr>
          </a:fgClr>
          <a:bgClr>
            <a:schemeClr val="accent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5678" y="3054285"/>
            <a:ext cx="8815633" cy="3460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221960" y="4277918"/>
            <a:ext cx="71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latin typeface="Brush Script MT" panose="03060802040406070304" pitchFamily="66" charset="0"/>
              </a:rPr>
              <a:t>Two friends and the bear</a:t>
            </a:r>
            <a:endParaRPr lang="en-GB" sz="5400" b="1" i="1" dirty="0">
              <a:latin typeface="Brush Script MT" panose="03060802040406070304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7" y="733759"/>
            <a:ext cx="3758019" cy="4136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82" y="777921"/>
            <a:ext cx="3736897" cy="3620468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4404048" y="509885"/>
            <a:ext cx="1339257" cy="70701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Sorry bro!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 flipH="1">
            <a:off x="1353112" y="330148"/>
            <a:ext cx="1646210" cy="89554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Why did you leave?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44" y="733759"/>
            <a:ext cx="3253653" cy="3557181"/>
          </a:xfrm>
          <a:prstGeom prst="rect">
            <a:avLst/>
          </a:prstGeom>
        </p:spPr>
      </p:pic>
      <p:sp>
        <p:nvSpPr>
          <p:cNvPr id="15" name="Cloud Callout 14"/>
          <p:cNvSpPr/>
          <p:nvPr/>
        </p:nvSpPr>
        <p:spPr>
          <a:xfrm>
            <a:off x="8509631" y="90392"/>
            <a:ext cx="1395167" cy="83898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Lunch time!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10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imated jungle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72" y="2795048"/>
            <a:ext cx="3758019" cy="431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16" y="2921352"/>
            <a:ext cx="3890726" cy="3713203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 flipH="1">
            <a:off x="4235340" y="2303862"/>
            <a:ext cx="1646210" cy="89554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Why did you leave?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7305798" y="2670586"/>
            <a:ext cx="1339257" cy="70701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Sorry bro!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7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,366 Jungle Way Stock Vectors and Vector Art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354" r="159" b="6744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22" y="2501977"/>
            <a:ext cx="3104758" cy="3104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10" y="2384978"/>
            <a:ext cx="3221757" cy="3221757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3827187" y="1511479"/>
            <a:ext cx="2375554" cy="112179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today our ways are separated!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Cloud Callout 5"/>
          <p:cNvSpPr/>
          <p:nvPr/>
        </p:nvSpPr>
        <p:spPr>
          <a:xfrm flipH="1">
            <a:off x="6202741" y="1511479"/>
            <a:ext cx="2375554" cy="112179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today our ways are separated!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30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32265 -0.004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36315 -0.0148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64" y="-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31159 0.0018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3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32188 0.0018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accent6">
              <a:lumMod val="60000"/>
              <a:lumOff val="40000"/>
            </a:schemeClr>
          </a:fgClr>
          <a:bgClr>
            <a:schemeClr val="accent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9304" y="2696065"/>
            <a:ext cx="7861955" cy="27526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912881" y="3195215"/>
            <a:ext cx="7098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Brush Script MT" panose="03060802040406070304" pitchFamily="66" charset="0"/>
              </a:rPr>
              <a:t>A friend in need is a friend indeed</a:t>
            </a:r>
            <a:endParaRPr lang="en-GB" sz="5400" b="1" dirty="0">
              <a:latin typeface="Brush Script MT" panose="03060802040406070304" pitchFamily="66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9304" y="186648"/>
            <a:ext cx="3450210" cy="14894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451728" y="313328"/>
            <a:ext cx="2262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Brush Script MT" panose="03060802040406070304" pitchFamily="66" charset="0"/>
              </a:rPr>
              <a:t>Moral of the story:</a:t>
            </a:r>
            <a:endParaRPr lang="en-GB" sz="40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98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0"/>
            <a:ext cx="12191999" cy="4006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559"/>
            <a:ext cx="12192000" cy="2626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13" y="-118572"/>
            <a:ext cx="2500067" cy="2500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85" y="252805"/>
            <a:ext cx="3429000" cy="4351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4" y="-220941"/>
            <a:ext cx="2500067" cy="2500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26" y="778938"/>
            <a:ext cx="3429000" cy="4191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6" y="2251779"/>
            <a:ext cx="2559568" cy="2404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30" y="2381495"/>
            <a:ext cx="2611274" cy="25888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30" y="-217203"/>
            <a:ext cx="3893124" cy="32390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16" y="3633551"/>
            <a:ext cx="1725767" cy="17257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3" y="3617387"/>
            <a:ext cx="1761789" cy="1641786"/>
          </a:xfrm>
          <a:prstGeom prst="rect">
            <a:avLst/>
          </a:prstGeom>
        </p:spPr>
      </p:pic>
      <p:sp>
        <p:nvSpPr>
          <p:cNvPr id="15" name="Cloud Callout 14"/>
          <p:cNvSpPr/>
          <p:nvPr/>
        </p:nvSpPr>
        <p:spPr>
          <a:xfrm flipH="1">
            <a:off x="3879369" y="3030877"/>
            <a:ext cx="1481169" cy="58424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let’s set on a journey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Cloud Callout 17"/>
          <p:cNvSpPr/>
          <p:nvPr/>
        </p:nvSpPr>
        <p:spPr>
          <a:xfrm>
            <a:off x="5904331" y="3021875"/>
            <a:ext cx="895323" cy="48303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Yeah!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8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98" y="1837049"/>
            <a:ext cx="3429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2996" y="3429000"/>
            <a:ext cx="2143125" cy="2085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58" y="3329074"/>
            <a:ext cx="2085877" cy="2085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6911" y="-464909"/>
            <a:ext cx="4306870" cy="2815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75" y="-23573"/>
            <a:ext cx="3429000" cy="29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5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65873 -0.0143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30" y="-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L 0.81159 0.008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21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68" y="3180583"/>
            <a:ext cx="2773653" cy="2773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7" y="729948"/>
            <a:ext cx="2605839" cy="2168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97" y="1840718"/>
            <a:ext cx="2605839" cy="2168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9303" y="3199334"/>
            <a:ext cx="2754902" cy="275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86" y="5214489"/>
            <a:ext cx="2114432" cy="107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00" y="5662699"/>
            <a:ext cx="910598" cy="910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8361" y="1421377"/>
            <a:ext cx="1928511" cy="19285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4765" y="678733"/>
            <a:ext cx="1928511" cy="1928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395" y="582859"/>
            <a:ext cx="2181185" cy="106012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95" y="2295570"/>
            <a:ext cx="2181185" cy="106012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0443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48489 -0.0173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45" y="-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55495 -0.0159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7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ge 3 | Animated jungle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126" y="3023509"/>
            <a:ext cx="1853614" cy="2470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450" y="2645178"/>
            <a:ext cx="3053464" cy="3053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6785" y="2842360"/>
            <a:ext cx="3429000" cy="192405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546933" y="2374068"/>
            <a:ext cx="1078344" cy="5422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OMG!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Cloud Callout 5"/>
          <p:cNvSpPr/>
          <p:nvPr/>
        </p:nvSpPr>
        <p:spPr>
          <a:xfrm flipH="1">
            <a:off x="3629319" y="2232468"/>
            <a:ext cx="1259787" cy="601876"/>
          </a:xfrm>
          <a:prstGeom prst="cloud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We are finished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3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7" y="2916455"/>
            <a:ext cx="2961171" cy="2961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3156285"/>
            <a:ext cx="2688657" cy="2721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8514" y="2454442"/>
            <a:ext cx="5621912" cy="3423184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2263249" y="2251311"/>
            <a:ext cx="1593130" cy="90497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 should climb up to tree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83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42916 0.0108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8" y="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48671 0.006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36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imated jungle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0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387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3" y="2852690"/>
            <a:ext cx="2069432" cy="3812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9827" y="3330340"/>
            <a:ext cx="2286501" cy="321533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5598593" y="2848170"/>
            <a:ext cx="1159497" cy="58083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Help!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93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Jungle background s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10" descr="Jungle background sa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5711" y="5905163"/>
            <a:ext cx="634458" cy="348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898" y="1226915"/>
            <a:ext cx="342900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7038" y="5486400"/>
            <a:ext cx="2494962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2242" y="4062223"/>
            <a:ext cx="677168" cy="372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6" y="4003244"/>
            <a:ext cx="431251" cy="431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30" y="312738"/>
            <a:ext cx="1947867" cy="1620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88" y="4621658"/>
            <a:ext cx="3349508" cy="1729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0213" y="1680973"/>
            <a:ext cx="4762500" cy="4762500"/>
          </a:xfrm>
          <a:prstGeom prst="rect">
            <a:avLst/>
          </a:prstGeom>
        </p:spPr>
      </p:pic>
      <p:sp>
        <p:nvSpPr>
          <p:cNvPr id="15" name="Cloud Callout 14"/>
          <p:cNvSpPr/>
          <p:nvPr/>
        </p:nvSpPr>
        <p:spPr>
          <a:xfrm>
            <a:off x="5764453" y="3615136"/>
            <a:ext cx="1920944" cy="8193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think he is dead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loud Callout 2"/>
          <p:cNvSpPr/>
          <p:nvPr/>
        </p:nvSpPr>
        <p:spPr>
          <a:xfrm flipH="1">
            <a:off x="2764354" y="3932772"/>
            <a:ext cx="1923068" cy="68888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A bear doesn’t eat corpse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7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34" y="5402624"/>
            <a:ext cx="658353" cy="7103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9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81" y="5285417"/>
            <a:ext cx="538782" cy="5813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5711" y="5905163"/>
            <a:ext cx="634458" cy="348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7038" y="5486400"/>
            <a:ext cx="2494962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67" y="4524471"/>
            <a:ext cx="3349508" cy="1729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51707"/>
            <a:ext cx="45339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9490" y="5632265"/>
            <a:ext cx="640783" cy="352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8678" y="5770883"/>
            <a:ext cx="640783" cy="352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9070" y="5499083"/>
            <a:ext cx="1635135" cy="89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898" y="1226915"/>
            <a:ext cx="3429000" cy="342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4" y="5995143"/>
            <a:ext cx="496268" cy="4962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01" y="4022086"/>
            <a:ext cx="481401" cy="51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114" y="4182805"/>
            <a:ext cx="504367" cy="2772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66" y="5755840"/>
            <a:ext cx="818550" cy="8832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550" y="5819946"/>
            <a:ext cx="818550" cy="883217"/>
          </a:xfrm>
          <a:prstGeom prst="rect">
            <a:avLst/>
          </a:prstGeom>
        </p:spPr>
      </p:pic>
      <p:sp>
        <p:nvSpPr>
          <p:cNvPr id="13" name="Cloud Callout 12"/>
          <p:cNvSpPr/>
          <p:nvPr/>
        </p:nvSpPr>
        <p:spPr>
          <a:xfrm>
            <a:off x="2348649" y="2851228"/>
            <a:ext cx="1781681" cy="66930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He is absolutely dead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4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85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37</cp:revision>
  <dcterms:created xsi:type="dcterms:W3CDTF">2025-10-27T14:30:44Z</dcterms:created>
  <dcterms:modified xsi:type="dcterms:W3CDTF">2025-10-29T08:34:56Z</dcterms:modified>
</cp:coreProperties>
</file>